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52"/>
  </p:notesMasterIdLst>
  <p:sldIdLst>
    <p:sldId id="313" r:id="rId2"/>
    <p:sldId id="257" r:id="rId3"/>
    <p:sldId id="278" r:id="rId4"/>
    <p:sldId id="258" r:id="rId5"/>
    <p:sldId id="259" r:id="rId6"/>
    <p:sldId id="260" r:id="rId7"/>
    <p:sldId id="261" r:id="rId8"/>
    <p:sldId id="264" r:id="rId9"/>
    <p:sldId id="262" r:id="rId10"/>
    <p:sldId id="302" r:id="rId11"/>
    <p:sldId id="265" r:id="rId12"/>
    <p:sldId id="266" r:id="rId13"/>
    <p:sldId id="311" r:id="rId14"/>
    <p:sldId id="267" r:id="rId15"/>
    <p:sldId id="268" r:id="rId16"/>
    <p:sldId id="307" r:id="rId17"/>
    <p:sldId id="308" r:id="rId18"/>
    <p:sldId id="269" r:id="rId19"/>
    <p:sldId id="310" r:id="rId20"/>
    <p:sldId id="309" r:id="rId21"/>
    <p:sldId id="273" r:id="rId22"/>
    <p:sldId id="314" r:id="rId23"/>
    <p:sldId id="271" r:id="rId24"/>
    <p:sldId id="297" r:id="rId25"/>
    <p:sldId id="301" r:id="rId26"/>
    <p:sldId id="286" r:id="rId27"/>
    <p:sldId id="303" r:id="rId28"/>
    <p:sldId id="304" r:id="rId29"/>
    <p:sldId id="305" r:id="rId30"/>
    <p:sldId id="275" r:id="rId31"/>
    <p:sldId id="276" r:id="rId32"/>
    <p:sldId id="274" r:id="rId33"/>
    <p:sldId id="283" r:id="rId34"/>
    <p:sldId id="281" r:id="rId35"/>
    <p:sldId id="282" r:id="rId36"/>
    <p:sldId id="293" r:id="rId37"/>
    <p:sldId id="294" r:id="rId38"/>
    <p:sldId id="295" r:id="rId39"/>
    <p:sldId id="299" r:id="rId40"/>
    <p:sldId id="296" r:id="rId41"/>
    <p:sldId id="298" r:id="rId42"/>
    <p:sldId id="291" r:id="rId43"/>
    <p:sldId id="287" r:id="rId44"/>
    <p:sldId id="288" r:id="rId45"/>
    <p:sldId id="289" r:id="rId46"/>
    <p:sldId id="290" r:id="rId47"/>
    <p:sldId id="300" r:id="rId48"/>
    <p:sldId id="312" r:id="rId49"/>
    <p:sldId id="277" r:id="rId50"/>
    <p:sldId id="31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125E"/>
    <a:srgbClr val="2F1C82"/>
    <a:srgbClr val="30237B"/>
    <a:srgbClr val="381985"/>
    <a:srgbClr val="411D9B"/>
    <a:srgbClr val="003DB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28" autoAdjust="0"/>
    <p:restoredTop sz="99868" autoAdjust="0"/>
  </p:normalViewPr>
  <p:slideViewPr>
    <p:cSldViewPr>
      <p:cViewPr varScale="1">
        <p:scale>
          <a:sx n="101" d="100"/>
          <a:sy n="101" d="100"/>
        </p:scale>
        <p:origin x="-2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CD05C2-167E-4F80-9BC0-D7A1D4708408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404AB-76A2-4316-9377-DFF7E3855E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8404AB-76A2-4316-9377-DFF7E3855ED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E62BC-69DE-4D12-B6DF-B5534A69B1EE}" type="datetimeFigureOut">
              <a:rPr lang="ru-RU" smtClean="0"/>
              <a:pPr/>
              <a:t>14.06.2018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32198-63D5-40AC-B92A-047F84AC6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062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143240" y="5643578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Виртуальная выставка</a:t>
            </a:r>
            <a:endParaRPr lang="ru-RU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книги и журналы\religia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2857520" cy="392909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5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142852"/>
            <a:ext cx="1285851" cy="5714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28992" y="142852"/>
            <a:ext cx="2571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14678" y="1142984"/>
            <a:ext cx="5929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Высшее образование в России :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науч.-пед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журнал. -  Москва, 2012. - № 4. - 168 с. 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678" y="2500306"/>
            <a:ext cx="5786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 журнале содержится ряд статей, посвященных истории Тамбовского государственного университета 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имени Г. Р. Державина. Говорится о проблемах организационного развития в начале 2000-х годов, о месте университета в социально-культурном пространстве региона, социальной и воспитательной политике вуза, инновационной деятельности ТГУ им. Г. Р. Державина.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071802" y="1285860"/>
            <a:ext cx="578647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Тамбовский государственный университет имени Г. Р. Державина / рук. авт. коллектива В. М. Юрьев.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Тамбов : Изд-во ТГУ, 2009. - 192 с. 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фотоил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857488" y="3071810"/>
            <a:ext cx="614366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издании освещена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история и современное состояние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Тамбовского государственного университета им. Г. Р. Державина.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Представлены известные 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ученые и видные деятели образования и культуры, в разные годы работавшие в вузе. Рассказывается об инновационной инфраструктуре университета, учебной и научной  деятельности, традициях ТГУ им. Г. Р. Державина.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pic>
        <p:nvPicPr>
          <p:cNvPr id="22531" name="Picture 3" descr="C:\Documents and Settings\Пользователь\Рабочий стол\100 лет\выставка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2643206" cy="3500462"/>
          </a:xfrm>
          <a:prstGeom prst="rect">
            <a:avLst/>
          </a:prstGeom>
          <a:noFill/>
        </p:spPr>
      </p:pic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142852"/>
            <a:ext cx="1285851" cy="5714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643306" y="142852"/>
            <a:ext cx="24288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sz="40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3071802" y="1428736"/>
            <a:ext cx="578647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Тамбовский государственный университет имени Г.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Р. Державина - мой университет! / гл. ред. В. М. Юрьев. - Тамбов 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дом ТГУ им. Г. Р. Державина, 2012. - 136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: ил.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3000364" y="3000372"/>
            <a:ext cx="58579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Данная книга является п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родолжением издания,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посвященного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Тамбовскому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государственному университету 2009 года.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Здесь собраны творческие работы студентов о родном университете,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преподавателях, будущей профессии,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учебе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студенческом досуге.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3555" name="Picture 3" descr="C:\Documents and Settings\Пользователь\Рабочий стол\100 лет\выставка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2641923" cy="34290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643306" y="142852"/>
            <a:ext cx="26432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sz="44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/>
          </a:p>
        </p:txBody>
      </p:sp>
      <p:pic>
        <p:nvPicPr>
          <p:cNvPr id="8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928926" y="1214422"/>
            <a:ext cx="592935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История Тамбовского государственного университета имени Г. Р. Державина / А. Л.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Аврех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[и др.] ;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ун-т им. Г. Р. Державина. - Тамбов 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дом ТГУ им. Г. Р. Державина, 2016. - 335 с., [52] л.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pic>
        <p:nvPicPr>
          <p:cNvPr id="20483" name="Picture 3" descr="C:\Documents and Settings\Пользователь\Рабочий стол\100 лет\выставка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2500298" cy="3357562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643174" y="3000372"/>
            <a:ext cx="650082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Книга включает изложение истории вуза с момента образования первого университета в 1918 году до настоящего времени. 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ней содержится история местных высших учебных заведений, на базе которых сформировался Тамбовский государственный университет имени Г. Р. Державина. Прослежены основные этапы становления и развития региональной системы  высшего образования.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14678" y="142852"/>
            <a:ext cx="25003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sz="16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6858048" cy="100010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Справочные</a:t>
            </a:r>
            <a:r>
              <a:rPr lang="ru-RU" sz="40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издания</a:t>
            </a:r>
            <a:endParaRPr lang="ru-RU" sz="4000" b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071802" y="1428736"/>
            <a:ext cx="578647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Тамбовский государственный университет им. Г. Р. Державина : словарь-справочник /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ун-т им. Г. Р. Державина ; гл. ред. В. М. Юрьев. - Тамбов, 2003. - 399 с. : ил.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071802" y="3214686"/>
            <a:ext cx="592935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Данное издание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содержит сведения об истории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Тамбовского государственного университета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ени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Г. Р. Державина, его подразделениях,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сотрудниках, известных выпускниках.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24579" name="Picture 3" descr="C:\Documents and Settings\Пользователь\Рабочий стол\100 лет\выставка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2857488" cy="3714776"/>
          </a:xfrm>
          <a:prstGeom prst="rect">
            <a:avLst/>
          </a:prstGeom>
          <a:noFill/>
        </p:spPr>
      </p:pic>
      <p:pic>
        <p:nvPicPr>
          <p:cNvPr id="8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786050" y="1357298"/>
            <a:ext cx="592935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Тамбовский государственный университет им. Г. Р. Державина : словарь-справочник /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ун-т им. Г. Р. Державина ; гл. ред. В. М. Юрьев.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- 2-е изд.,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 доп.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 : Изд-во ТГУ, 2004. - 624 с. 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фотоил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71802" y="3143248"/>
            <a:ext cx="571504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Словарь-справочник является дополненным справочным изданием о  Тамбовском  государственном      университете       имени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Р. Державина на основе вышедшего в 2003 году справочника.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данном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издании рассказано об истории Тамбовского государственного университета, с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одержатся сведения обо всех подразделения, сотрудниках, известных выпускниках.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pic>
        <p:nvPicPr>
          <p:cNvPr id="25603" name="Picture 3" descr="C:\Documents and Settings\Пользователь\Рабочий стол\100 лет\выставка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2571736" cy="3571900"/>
          </a:xfrm>
          <a:prstGeom prst="rect">
            <a:avLst/>
          </a:prstGeom>
          <a:noFill/>
        </p:spPr>
      </p:pic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85918" y="142852"/>
            <a:ext cx="66437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Справочные издания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события\выставка4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857232"/>
            <a:ext cx="2643206" cy="3500462"/>
          </a:xfrm>
          <a:prstGeom prst="rect">
            <a:avLst/>
          </a:prstGeom>
          <a:noFill/>
        </p:spPr>
      </p:pic>
      <p:pic>
        <p:nvPicPr>
          <p:cNvPr id="1027" name="Picture 3" descr="C:\Documents and Settings\Пользователь\Рабочий стол\события\выставка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7132">
            <a:off x="4739012" y="2959945"/>
            <a:ext cx="4014165" cy="2706651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4282" y="4786322"/>
            <a:ext cx="8072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Книга подготовлена к 80-летию 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Филологического образования 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в Тамбовском крае. В ней рассмотрены материалы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по истории создания и современной жизни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филологических кафедр вуза.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28926" y="928670"/>
            <a:ext cx="62150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Тамбовской филологии 80 лет : юбилейный сборник /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 Р. Державина ;  отв. ред. С. С. Худяков . - Тамбов : Изд-во ТГУ, 2010 . - 460 с.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4" cstate="print"/>
          <a:srcRect r="5254"/>
          <a:stretch>
            <a:fillRect/>
          </a:stretch>
        </p:blipFill>
        <p:spPr bwMode="auto">
          <a:xfrm>
            <a:off x="285720" y="214290"/>
            <a:ext cx="1285851" cy="5714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714744" y="142852"/>
            <a:ext cx="30718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события\выставка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3286124"/>
            <a:ext cx="2161712" cy="3214710"/>
          </a:xfrm>
          <a:prstGeom prst="rect">
            <a:avLst/>
          </a:prstGeom>
          <a:noFill/>
        </p:spPr>
      </p:pic>
      <p:pic>
        <p:nvPicPr>
          <p:cNvPr id="3075" name="Picture 3" descr="C:\Documents and Settings\Пользователь\Рабочий стол\события\выставка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2014535" cy="278608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14546" y="857232"/>
            <a:ext cx="67866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75 лет институту математики, физики и информатики Тамбовского государственного университета им. Г. Р. Державина  :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инф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изд. / Ю. И. Головин [и др.]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 Р. Державина . - Тамбов :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Издат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дом ТГУ им. Г. Р. Державина, 2005 . - 201 с. : ил. 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2643182"/>
            <a:ext cx="45720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80 лет Институту Математики, Физики и Информатики Тамбовского Государственного Университета имени Г. Р. Державина / А. А.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Арзамасцев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[и др.] . - Тамбов : Изд-во ТГУ, 2010 . </a:t>
            </a:r>
          </a:p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- 119 с. : ил.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4282" y="4857760"/>
            <a:ext cx="65008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 данных книгах отражены наиболее значимые события научной, педагогической деятельности, основные научные направления, сложившиеся в ИМФИ, и перспективы его развития в Тамбовском государственном университете им. Г. Р. Державина.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4" cstate="print"/>
          <a:srcRect r="5254"/>
          <a:stretch>
            <a:fillRect/>
          </a:stretch>
        </p:blipFill>
        <p:spPr bwMode="auto">
          <a:xfrm>
            <a:off x="214282" y="214290"/>
            <a:ext cx="1285851" cy="5714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214678" y="142852"/>
            <a:ext cx="30003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000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C:\Documents and Settings\Пользователь\Рабочий стол\события\выставка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91522">
            <a:off x="3208633" y="1811339"/>
            <a:ext cx="2117978" cy="229845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142852"/>
            <a:ext cx="4429156" cy="64294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Documents and Settings\Пользователь\Рабочий стол\события\выставка4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42852"/>
            <a:ext cx="2697431" cy="3786214"/>
          </a:xfrm>
          <a:prstGeom prst="rect">
            <a:avLst/>
          </a:prstGeom>
          <a:ln w="3175" cap="sq">
            <a:solidFill>
              <a:srgbClr val="28125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627" name="Picture 3" descr="C:\Documents and Settings\Пользователь\Рабочий стол\события\выставка4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95451">
            <a:off x="6640833" y="4172580"/>
            <a:ext cx="2214414" cy="2083625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2844" y="4500570"/>
            <a:ext cx="60722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Книга повествует о 70-летней истории Института иностранных языков Тамбовского государственного университета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имени Г.Р. Державина, судьбе тех людей, которые посвятили жизнь профессиональной подготовке специалистов в области иностранных языков. 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785794"/>
            <a:ext cx="5929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Иняз в лицах /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 Р. Державина,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Ин-т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ин. яз.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редкол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Н. П. Дронова [и др.].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Тамбов : Изд-во ТГУ, 2009. - 255 с. 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5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Пользователь\Рабочий стол\события\выставка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1357298"/>
            <a:ext cx="2936570" cy="40863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44" y="1285860"/>
            <a:ext cx="5715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Скороходов, Н. М.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Факультет физической культуры : страницы истории : к 50-летию факультета физической культуры ТГУ / Н. М. Скороходов, А. В. Сычев, Е. И.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Кунин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гос.ун-т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им. Г. Р. Державина. -  Тамбов : Пролетарский светоч, 1997. - 111 с. : ил.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714752"/>
            <a:ext cx="56436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 книге освещены некоторые аспекты многогранной деятельности факультета за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50 лет. Часть издания посвящена спортивной биографии факультета, что является отражением его специфики.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928926" y="142852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400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www.tstu.ru/old/win/tambov/tambov_img/foto_img/old/71.jpg"/>
          <p:cNvPicPr>
            <a:picLocks noChangeAspect="1" noChangeArrowheads="1"/>
          </p:cNvPicPr>
          <p:nvPr/>
        </p:nvPicPr>
        <p:blipFill>
          <a:blip r:embed="rId3"/>
          <a:srcRect l="4769" t="11250" r="3417"/>
          <a:stretch>
            <a:fillRect/>
          </a:stretch>
        </p:blipFill>
        <p:spPr bwMode="auto">
          <a:xfrm>
            <a:off x="5857884" y="142852"/>
            <a:ext cx="3178484" cy="195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9" name="Picture 5" descr="C:\Documents and Settings\Пользователь\Рабочий стол\Tgu_derjavin_istoria_alexandriysk_2907.jpg"/>
          <p:cNvPicPr>
            <a:picLocks noChangeAspect="1" noChangeArrowheads="1"/>
          </p:cNvPicPr>
          <p:nvPr/>
        </p:nvPicPr>
        <p:blipFill>
          <a:blip r:embed="rId4"/>
          <a:srcRect t="7813"/>
          <a:stretch>
            <a:fillRect/>
          </a:stretch>
        </p:blipFill>
        <p:spPr bwMode="auto">
          <a:xfrm>
            <a:off x="142844" y="642918"/>
            <a:ext cx="2921000" cy="1685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500034" y="2500306"/>
            <a:ext cx="8072494" cy="4071966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just">
              <a:lnSpc>
                <a:spcPct val="110000"/>
              </a:lnSpc>
            </a:pP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1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Орган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изация университета в Тамбове была инициирована местной педагогической общественностью. В начале 1918 года губернское земское собрание образовало Комитет общественных организаций по созданию вуза, 28 февраля преобразованный в «Общество Тамбовского университета». </a:t>
            </a:r>
          </a:p>
          <a:p>
            <a:pPr algn="just">
              <a:lnSpc>
                <a:spcPct val="110000"/>
              </a:lnSpc>
            </a:pP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К годовщине Октябрьской революции 7 ноября 1918 года Правительственным Декретом, принятым 21 января 1919 года, учреждались государственные университеты в нескольких городах, в том числе в Тамбове. </a:t>
            </a:r>
          </a:p>
          <a:p>
            <a:pPr algn="just">
              <a:lnSpc>
                <a:spcPct val="110000"/>
              </a:lnSpc>
            </a:pP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 первые годы деятельность Тамбовского университета строилась на основании Устава, принятого заседанием Совета 15 июля 1919 года. Профессорско-преподавательский состав формировался за счет приезжих и местных специалистов, закончивших столичные вузы. </a:t>
            </a:r>
          </a:p>
          <a:p>
            <a:pPr algn="just">
              <a:lnSpc>
                <a:spcPct val="110000"/>
              </a:lnSpc>
            </a:pP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AutoShape 2" descr="https://upload.wikimedia.org/wikipedia/commons/6/63/Tgu_derjavin_istoria_alexandriysk_29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5" cstate="print"/>
          <a:srcRect r="5254"/>
          <a:stretch>
            <a:fillRect/>
          </a:stretch>
        </p:blipFill>
        <p:spPr bwMode="auto">
          <a:xfrm>
            <a:off x="214282" y="142852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Пользователь\Рабочий стол\открытки\выставка5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428604"/>
            <a:ext cx="2341907" cy="3500462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42844" y="1428736"/>
            <a:ext cx="64294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Скороходов, Н. М.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Эстафета поколений. Институт физической культуры и спорта. 60 лет / Н. М. Скороходов. - Тамбов : ООО " Изд-во ЮЛИС", 2007. - 117 с. 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3429000"/>
            <a:ext cx="6000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 книге рассказывается о 60–летней истории факультета, института физической культуры, повествуются факты и события, рабочие будни студентов и преподавателей, изложены основные направления многогранной деятельности. Значительная часть данного издания посвящена людям, которые создавали факультет, работали и работают здесь.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85720" y="214290"/>
            <a:ext cx="1285851" cy="5714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428860" y="214290"/>
            <a:ext cx="2852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400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открытки\выставка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714356"/>
            <a:ext cx="2313953" cy="35719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1071546"/>
            <a:ext cx="62865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Аврех</a:t>
            </a:r>
            <a:r>
              <a:rPr lang="ru-RU" sz="20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, А. Л.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Предыстория Тамбовского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спортфака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(1930-1947 гг.) : Борис Змеев, Дмитрий и Павел Поздняковы  / А. Л.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Аврех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Г.Р. Державина. - Тамбов :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Издат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дом ТГУ им. Г.Р. Державина, 2017 . - 63 с., [12] л. ил. - Посвящается 70-летию физкультурно-спортивного образования и 100-летию высшего образования на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Тамбовщине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20" y="3929066"/>
            <a:ext cx="60722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 издании прослеживается становление физической культуры и спорта в системе тамбовского высшего образования на материалах Тамбовского педагогического института, раскрывается деятельность ее основателей – Бориса </a:t>
            </a:r>
            <a:r>
              <a:rPr lang="ru-RU" sz="2000" b="1" i="1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Змеева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, братьев Поздняковых и их коллег.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214290"/>
            <a:ext cx="1285851" cy="5714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00364" y="214290"/>
            <a:ext cx="271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400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 r="5254"/>
          <a:stretch>
            <a:fillRect/>
          </a:stretch>
        </p:blipFill>
        <p:spPr bwMode="auto">
          <a:xfrm>
            <a:off x="214282" y="142852"/>
            <a:ext cx="1285851" cy="5714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000364" y="142852"/>
            <a:ext cx="27146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400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16822" b="21667"/>
          <a:stretch>
            <a:fillRect/>
          </a:stretch>
        </p:blipFill>
        <p:spPr bwMode="auto">
          <a:xfrm>
            <a:off x="4143372" y="1857364"/>
            <a:ext cx="485778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42844" y="785794"/>
            <a:ext cx="885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Дистанция длиной в 70 лет. 1947-2017 гг. /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авт.-состав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Н. Н.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Будюкина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, А. В. Сычев, И. В.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Маторина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обр. и науки РФ, ФГБОУ ВО «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 Р. Державина». - Тамбов : Издательский дом «Державинский», 2017. - 328 с.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844" y="4643446"/>
            <a:ext cx="885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В книге представлены этапы развития высшего физкультурно-спортивного образования на </a:t>
            </a:r>
            <a:r>
              <a:rPr lang="ru-RU" b="1" i="1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Тамбовщине</a:t>
            </a:r>
            <a:r>
              <a:rPr lang="ru-RU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, начиная с 1947 года - времени создания факультета физической культуры и спорта в Тамбовском государственном педагогическом институте, а затем в Тамбовском государственном университете</a:t>
            </a:r>
          </a:p>
          <a:p>
            <a:pPr algn="just"/>
            <a:r>
              <a:rPr lang="ru-RU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имени Г. Р. Державина. Содержит выдержки из газетных статей разных лет и воспоминаний преподавателей и выпускников учебного заведения, иллюстрации. Издание содержит списки всех выпускников </a:t>
            </a:r>
            <a:r>
              <a:rPr lang="ru-RU" b="1" i="1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спортфака</a:t>
            </a:r>
            <a:r>
              <a:rPr lang="ru-RU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i="1" dirty="0" smtClean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Пользователь\Рабочий стол\события\выставка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80889">
            <a:off x="5482254" y="3917213"/>
            <a:ext cx="3441349" cy="2026032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2050" name="Picture 2" descr="C:\Documents and Settings\Пользователь\Рабочий стол\события\выставка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2357454" cy="32861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4357694"/>
            <a:ext cx="5072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Монография подготовлена к 50-летию факультета культуры и искусств ТГУ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им. Г. Р. Державина. В ней можно познакомиться с историей  факультета, эволюцией его структуры, научной, образовательной и творческой деятельностью. 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050" y="928670"/>
            <a:ext cx="6000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Факультет культуры и искусств Тамбовского государственного университета имени Г.Р. Державина : полвека в истории. 1967-2017 гг.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монография / И. В.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Налетова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[и др.]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 Р. Державина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ред. : Б. В. Борисов, Н. А.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Стефановская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. - Тамбов : [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Издат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дом ТГУ им. Г. Р. Державина], 2017 . - 371 с., [10] л.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цв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ил. : ил., табл. 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4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14678" y="142852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Пользователь\Рабочий стол\книги и журналы\religia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3214710" cy="4357718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643306" y="1000109"/>
            <a:ext cx="5143536" cy="2318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50 лет лаборатории электрохимии и коррозии металлов Тамбовского государственного университета имени Г. Р. Державина. 1967-2017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авт.-сост. Л. Е. Цыганкова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 др.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М-во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обр. и науки РФ, ФГБОУ ВО «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 Р. Державина». - Тамбов :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Издат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дом ТГУ им Г.Р. Державина, 2017. - 112 с.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58" y="5715016"/>
            <a:ext cx="70723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Издание посвящено 50-летней деятельности лаборатории электрохимии и коррозии металлов в неводных средах.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299" name="Picture 3" descr="C:\Documents and Settings\Пользователь\Рабочий стол\книги и журналы\religia1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46155">
            <a:off x="6306498" y="3205284"/>
            <a:ext cx="2046250" cy="2926135"/>
          </a:xfrm>
          <a:prstGeom prst="rect">
            <a:avLst/>
          </a:prstGeom>
          <a:ln>
            <a:solidFill>
              <a:srgbClr val="28125E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4" cstate="print"/>
          <a:srcRect r="5254"/>
          <a:stretch>
            <a:fillRect/>
          </a:stretch>
        </p:blipFill>
        <p:spPr bwMode="auto">
          <a:xfrm>
            <a:off x="214282" y="214290"/>
            <a:ext cx="1285851" cy="5714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57554" y="142852"/>
            <a:ext cx="2571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400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 r="5254"/>
          <a:stretch>
            <a:fillRect/>
          </a:stretch>
        </p:blipFill>
        <p:spPr bwMode="auto">
          <a:xfrm>
            <a:off x="285720" y="214290"/>
            <a:ext cx="1285851" cy="5714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86116" y="142852"/>
            <a:ext cx="2786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События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Documents and Settings\Пользователь\Рабочий стол\Новая папка (5)\religia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00174"/>
            <a:ext cx="2643206" cy="3786214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500430" y="1285860"/>
            <a:ext cx="5214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Институт права : 20 лет упорства и труда! 20 лет достижений, успехов и побед! 20 лет классическому юридическому образованию на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Тамбовщине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! 20 лет - все только начинается! /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 Р. Державина. - Тамбов, 2014. - 31 с.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71802" y="3714752"/>
            <a:ext cx="5929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Издание посвящено 20-летней истории юридического образования в Тамбовском государственном университете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им. Г. Р. Державина. Здесь подведены итоги работы института, но при этом, как говорит директор Института права: «Державинцы не останавливаются на достигнутом, они идут вперед, завоевывая все новые и новые рубежи».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книги и журналы\religia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357298"/>
            <a:ext cx="2786082" cy="3857652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214678" y="1071546"/>
            <a:ext cx="5715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Духовные традиции русской культуры : история и современность (к 265-летию со дня рождения Г.Р.Державина) : коллективная монография /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 Р.Державина,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обл.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филол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об-во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; [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ред. Н. Л. Потанина] . - Тамбов : Изд-во ТГУ, 2008 . - 264 с. 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1802" y="3571876"/>
            <a:ext cx="56436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Монография посвящена 265-летию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Г.Р. Державина, Дням славянской письменности и культуры, она включает в себя результаты исследований по вопросам современного прочтения творчества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Гавриила 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Романовича Державина. 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8728" y="142852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Имени Г. Р. Державина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285728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6" y="142852"/>
            <a:ext cx="6715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Имени Г. Р. Державина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Пользователь\Рабочий стол\книги и журналы\religia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3214742" cy="42862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714744" y="1000108"/>
            <a:ext cx="5286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Цинцадзе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Н. С. Г. Р. Державин на службе у трех императоров : монография : в 3 ч. Ч.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Государственная деятельность в царствование Екатерины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/ Н. С.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Цинцадзе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ред. Ю. А.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Мизис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– Тамбов :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Издат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дом ТГУ им. Г. Р. Державина, 2014. - 160 с. : ил.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29058" y="3714752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28992" y="2928934"/>
            <a:ext cx="55721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 первой части монографии раскрываются основные этапы политической деятельности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Г. Р. Державина во время правления Екатерины </a:t>
            </a:r>
            <a:r>
              <a:rPr lang="en-US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В книге подробно анализируется административная деятельность Г. Р. Державина в 1777 – 1796 гг. В приложении впервые опубликованы уникальные материалы к биографии Гавриила Романовича: личные документы, патенты  и грамоты на чины.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Пользователь\Рабочий стол\книги и журналы\religia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3357586" cy="42148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00232" y="142852"/>
            <a:ext cx="6715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Имени Г. Р. Державина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142852"/>
            <a:ext cx="1285851" cy="57148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14744" y="1071546"/>
            <a:ext cx="5143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Цинцадзе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Н. С. Г. Р. Державин на службе у трех императоров : монография : в 3 ч. / Н. С.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Цинцадзе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ред. Ю. А.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Мизис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– Тамбов :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Издат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Дом ТГУ им. Г. Р. Державина, 2014 - .</a:t>
            </a:r>
          </a:p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Ч.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Государственная деятельность в царствование Павла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- 2015. - 106 с. : ил.</a:t>
            </a:r>
          </a:p>
          <a:p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643306" y="3143248"/>
            <a:ext cx="52864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Второй том посвящен политической биографии Г. Р. Державина, опубликованы источники, раскрывающие основные этапы в период правления Павла </a:t>
            </a:r>
            <a:r>
              <a:rPr lang="en-US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В книге анализируется административная деятельность Державина в 1796 – 1801 гг. Уделяется внимание общественной деятельности, связанной с судебным посредничеством, руководством дворянских опек и попечительств.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Пользователь\Рабочий стол\книги и журналы\religia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142984"/>
            <a:ext cx="3286148" cy="4248008"/>
          </a:xfrm>
          <a:prstGeom prst="rect">
            <a:avLst/>
          </a:prstGeom>
          <a:noFill/>
        </p:spPr>
      </p:pic>
      <p:pic>
        <p:nvPicPr>
          <p:cNvPr id="3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85918" y="142852"/>
            <a:ext cx="685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Имени Г. Р. Державина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1868" y="928670"/>
            <a:ext cx="52149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Цинцадзе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Н. С. Г. Р. Державин на службе у трех императоров : монография: в 3 ч. / Н. С.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Цинцадзе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науч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ред. Ю. А.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Мизис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- Тамбов :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Издат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Дом ТГУ им. Г. Р. Державина, 2014 - .</a:t>
            </a:r>
          </a:p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Ч.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: Государственная деятельность в царствование Александра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 - 2016. - 304 с. : ил.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0398" y="3143248"/>
            <a:ext cx="55007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Завершающая часть трилогии о политической биографии Г. Р. Державина. </a:t>
            </a:r>
          </a:p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В ней раскрываются основные моменты деятельности Державина во время правления Александра </a:t>
            </a:r>
            <a:r>
              <a:rPr lang="en-US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Особое внимание уделено частной жизни Державина в отставке, взаимоотношениям с близкими и друзьями. Делается вывод о вкладе Г. Р. Державина в развитие Российского государства и актуальности его предложений. 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3500438"/>
            <a:ext cx="85011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 своем нынешнем виде Тамбовский  государственный университет был воссоздан  в 1994 году. В него вошли два вуза: Тамбовский государственный педагогический институт и Тамбовский государственный институт культуры - имеющие богатую историю и славные традиции. </a:t>
            </a:r>
            <a:endParaRPr lang="ru-RU" sz="2800" b="1" i="1" dirty="0">
              <a:solidFill>
                <a:srgbClr val="28125E"/>
              </a:solidFill>
            </a:endParaRPr>
          </a:p>
        </p:txBody>
      </p:sp>
      <p:pic>
        <p:nvPicPr>
          <p:cNvPr id="5" name="Picture 2" descr="http://ohrana.ru/upload/iblock/561/56192579d00ae9011919e1b1ace3d9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142852"/>
            <a:ext cx="4786346" cy="293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142852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14678" y="1857364"/>
            <a:ext cx="578647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Научные школы и направления Тамбовского государственного университета им. Г.Р. Державина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ун-т им. Г.Р. Державина ; отв. ред. Юрьев В.М. 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 : Изд-во ТГУ, 2006 .- 464 с.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 descr="C:\Documents and Settings\Пользователь\Рабочий стол\100 лет\выставка4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3000396" cy="4143404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500430" y="3929066"/>
            <a:ext cx="550072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Сборник содержит информацию о ведущих научных школах и направлениях Тамбовского государственного   университета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 Г. Р. Державина; об исследованиях, проводимых коллективами ученых в рамках данных школ.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571604" y="142852"/>
            <a:ext cx="6786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«Науки постигать и быть России верным»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071802" y="1857364"/>
            <a:ext cx="592935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Научные школы и направления Тамбовского государственного университета имени Г.Р. Державина  /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аг-во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 образованию,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ун-т им. Г. Р. Державина ; отв. ред. В. М. Юрьев. - Тамбов : Изд-во ТГУ, 2009 . - 709 с. : ил.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214678" y="4143380"/>
            <a:ext cx="564360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Сборник содержит обновленную информацию о ведущих научных школах и направлениях Тамбовского государственного    университета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им. Г. Р. Державина; об исследованиях, проводимых коллективами ученых в рамках данных школ.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33795" name="Picture 3" descr="C:\Documents and Settings\Пользователь\Рабочий стол\100 лет\выставка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2785960" cy="3714776"/>
          </a:xfrm>
          <a:prstGeom prst="rect">
            <a:avLst/>
          </a:prstGeom>
          <a:noFill/>
        </p:spPr>
      </p:pic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214290"/>
            <a:ext cx="1285851" cy="5714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285852" y="142852"/>
            <a:ext cx="7643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«Науки постигать и быть России верным»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214414" y="1142984"/>
            <a:ext cx="6715172" cy="1714512"/>
          </a:xfrm>
        </p:spPr>
        <p:txBody>
          <a:bodyPr>
            <a:noAutofit/>
          </a:bodyPr>
          <a:lstStyle/>
          <a:p>
            <a:pPr lvl="0" algn="just"/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Тамбовский государственный университет имени Г. Р. Державина : набор открыток / ред.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Е.Фоменкова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- Тамбов : Изд-во ТГУ, 2009. – 15 открыток. </a:t>
            </a:r>
            <a:endParaRPr lang="ru-RU" sz="24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142852"/>
            <a:ext cx="6000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ТГУ на открытках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Пользователь\Рабочий стол\открытки\выставка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214686"/>
            <a:ext cx="5862843" cy="298285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6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:\Documents and Settings\Пользователь\Рабочий стол\открытки\выставка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0"/>
            <a:ext cx="4320000" cy="2164788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5" name="Picture 3" descr="C:\Documents and Settings\Пользователь\Рабочий стол\открытки\выставка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000" y="0"/>
            <a:ext cx="4320000" cy="2158561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7" name="Picture 8" descr="C:\Documents and Settings\Пользователь\Рабочий стол\открытки\выставка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000" y="2357430"/>
            <a:ext cx="4320000" cy="2164791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9" name="Picture 7" descr="C:\Documents and Settings\Пользователь\Рабочий стол\открытки\выставка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37152"/>
            <a:ext cx="4320000" cy="2120848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10" name="Picture 17" descr="C:\Documents and Settings\Пользователь\Рабочий стол\открытки\выставка5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4000" y="4724818"/>
            <a:ext cx="4320000" cy="2133182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642918"/>
            <a:ext cx="4572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ТГУ </a:t>
            </a:r>
          </a:p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открытках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7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Documents and Settings\Пользователь\Рабочий стол\открытки\выставка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000" y="2214554"/>
            <a:ext cx="4320000" cy="2224009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8" name="Picture 5" descr="C:\Documents and Settings\Пользователь\Рабочий стол\открытки\выставка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15630"/>
            <a:ext cx="4355552" cy="216000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9" name="Picture 4" descr="C:\Documents and Settings\Пользователь\Рабочий стол\открытки\выставка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000" y="4699440"/>
            <a:ext cx="4320000" cy="215856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11" name="Picture 14" descr="C:\Documents and Settings\Пользователь\Рабочий стол\открытки\выставка5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5991"/>
            <a:ext cx="4396029" cy="216000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12" name="Picture 6" descr="C:\Documents and Settings\Пользователь\Рабочий стол\открытки\выставка5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4000" y="0"/>
            <a:ext cx="4320000" cy="2044778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13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7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42844" y="785794"/>
            <a:ext cx="4572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ТГУ </a:t>
            </a:r>
          </a:p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открытках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Documents and Settings\Пользователь\Рабочий стол\открытки\выставка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4000" y="4735357"/>
            <a:ext cx="4320000" cy="2122643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5" name="Picture 12" descr="C:\Documents and Settings\Пользователь\Рабочий стол\открытки\выставка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000" y="2357430"/>
            <a:ext cx="4320000" cy="2144675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10" name="Picture 9" descr="C:\Documents and Settings\Пользователь\Рабочий стол\открытки\выставка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98000"/>
            <a:ext cx="4374314" cy="216000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11" name="Picture 15" descr="C:\Documents and Settings\Пользователь\Рабочий стол\открытки\выставка5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3559" y="0"/>
            <a:ext cx="4310441" cy="216000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12" name="Picture 13" descr="C:\Documents and Settings\Пользователь\Рабочий стол\открытки\выставка5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357430"/>
            <a:ext cx="4320000" cy="2043992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8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7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2844" y="642918"/>
            <a:ext cx="44291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ТГУ </a:t>
            </a:r>
          </a:p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открытках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85918" y="214290"/>
            <a:ext cx="6500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Периодические издания ТГУ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Documents and Settings\Пользователь\Рабочий стол\книги и журналы\religia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214554"/>
            <a:ext cx="2643206" cy="3714776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9220" name="Picture 4" descr="C:\Documents and Settings\Пользователь\Рабочий стол\книги и журналы\religia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2643206" cy="3714776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9221" name="Picture 5" descr="C:\Documents and Settings\Пользователь\Рабочий стол\книги и журналы\religia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214554"/>
            <a:ext cx="2643206" cy="3714776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5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Пользователь\Рабочий стол\книги и журналы\religia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14488"/>
            <a:ext cx="3286148" cy="44291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2227" name="Picture 3" descr="C:\Documents and Settings\Пользователь\Рабочий стол\книги и журналы\religia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714488"/>
            <a:ext cx="3286148" cy="442915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4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43042" y="142852"/>
            <a:ext cx="69294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Периодические издания ТГУ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Пользователь\Рабочий стол\книги и журналы\religia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71678"/>
            <a:ext cx="3286148" cy="4572032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53251" name="Picture 3" descr="C:\Documents and Settings\Пользователь\Рабочий стол\книги и журналы\religia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428736"/>
            <a:ext cx="3310147" cy="4500594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6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4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357290" y="142852"/>
            <a:ext cx="72152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Периодические издания ТГУ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Пользователь\Рабочий стол\книги и журналы\religia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2357454" cy="35004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7347" name="Picture 3" descr="C:\Documents and Settings\Пользователь\Рабочий стол\книги и журналы\religia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5464">
            <a:off x="6598645" y="799344"/>
            <a:ext cx="2419176" cy="348900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7348" name="Picture 4" descr="C:\Documents and Settings\Пользователь\Рабочий стол\книги и журналы\religia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6893">
            <a:off x="5024971" y="2771188"/>
            <a:ext cx="2485776" cy="35854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7349" name="Picture 5" descr="C:\Documents and Settings\Пользователь\Рабочий стол\книги и журналы\religia1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095">
            <a:off x="2564540" y="1786890"/>
            <a:ext cx="2452683" cy="371496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6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1538" y="142852"/>
            <a:ext cx="75009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Периодические издания ТГУ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214290"/>
            <a:ext cx="5226087" cy="6429420"/>
          </a:xfrm>
          <a:prstGeom prst="rect">
            <a:avLst/>
          </a:prstGeom>
          <a:ln w="3175" cap="sq" cmpd="thickThin">
            <a:solidFill>
              <a:srgbClr val="28125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Documents and Settings\Пользователь\Рабочий стол\книги и журналы\religia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0077">
            <a:off x="1809364" y="2348098"/>
            <a:ext cx="2150131" cy="3092343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54276" name="Picture 4" descr="C:\Documents and Settings\Пользователь\Рабочий стол\книги и журналы\religia1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53727">
            <a:off x="3711014" y="1360992"/>
            <a:ext cx="2143140" cy="2854936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54277" name="Picture 5" descr="C:\Documents and Settings\Пользователь\Рабочий стол\книги и журналы\religia1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2000240"/>
            <a:ext cx="2226499" cy="321471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54278" name="Picture 6" descr="C:\Documents and Settings\Пользователь\Рабочий стол\книги и журналы\religia1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9510">
            <a:off x="4900711" y="3290517"/>
            <a:ext cx="2221566" cy="307375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54279" name="Picture 7" descr="C:\Documents and Settings\Пользователь\Рабочий стол\книги и журналы\religia1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286125"/>
            <a:ext cx="2136764" cy="3143272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7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428728" y="214290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Периодические издания ТГУ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Пользователь\Рабочий стол\книги и журналы\religia180.jpg"/>
          <p:cNvPicPr>
            <a:picLocks noChangeAspect="1" noChangeArrowheads="1"/>
          </p:cNvPicPr>
          <p:nvPr/>
        </p:nvPicPr>
        <p:blipFill>
          <a:blip r:embed="rId2" cstate="print"/>
          <a:srcRect t="4557"/>
          <a:stretch>
            <a:fillRect/>
          </a:stretch>
        </p:blipFill>
        <p:spPr bwMode="auto">
          <a:xfrm rot="5400000">
            <a:off x="464314" y="1107266"/>
            <a:ext cx="3286150" cy="3786214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56323" name="Picture 3" descr="C:\Documents and Settings\Пользователь\Рабочий стол\книги и журналы\religia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071810"/>
            <a:ext cx="4286248" cy="3217957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6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4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500166" y="142852"/>
            <a:ext cx="7072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Периодические издания ТГУ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85852" y="142852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Рекламно-информационные материалы об университете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Пользователь\Рабочий стол\книги и журналы\religia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3361449" cy="3286148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86182" y="1857364"/>
            <a:ext cx="52149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Тамбовский государственный университет имени Г.Р. Державина 1994-2003 годы 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авт. сост. В. М. Юрьев 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 др.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отв. ред. В. М. Юрьев. - Тамбов : Изд-во ТГУ, 2002. -  14 с. : ил.</a:t>
            </a:r>
            <a:endParaRPr lang="ru-RU" sz="24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5072074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Издание посвящено деятельности Тамбовского государственного университета имени Г. Р. Державина в 1994-2003 годах.</a:t>
            </a:r>
            <a:endParaRPr lang="ru-RU" sz="24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книги и журналы\religia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3116"/>
            <a:ext cx="3857652" cy="3094159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143372" y="2071678"/>
            <a:ext cx="4643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База отдыха «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Галдым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реклам. брошюра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: 95 лет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Высш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обр. на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Тамбовщине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- Тамбов: Изд-во ТГУ, 2013. - 6 с. : ил.</a:t>
            </a:r>
            <a:endParaRPr lang="ru-RU" sz="24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20" y="5500702"/>
            <a:ext cx="8572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Говорится о базе отдыха «</a:t>
            </a:r>
            <a:r>
              <a:rPr lang="ru-RU" sz="2400" b="1" i="1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Галдым</a:t>
            </a:r>
            <a:r>
              <a:rPr lang="ru-RU" sz="24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», одном из символов Тамбовского государственного университета</a:t>
            </a:r>
          </a:p>
          <a:p>
            <a:pPr algn="just"/>
            <a:r>
              <a:rPr lang="ru-RU" sz="24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имени Г. Р. Державина.</a:t>
            </a:r>
            <a:endParaRPr lang="ru-RU" sz="24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357290" y="214290"/>
            <a:ext cx="7643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Рекламно-информационные материалы об университете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Пользователь\Рабочий стол\книги и журналы\religia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4000528" cy="3214710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14810" y="1928802"/>
            <a:ext cx="4786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Музейно-выставочный комплекс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реклам. брошюра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: 95 лет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Высш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класс. обр. на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Тамбовщине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- Тамбов : Изд-во ТГУ, 2013. - 10 с. : ил.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5072074"/>
            <a:ext cx="885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Брошюра описывает современную систему экспозиций и выставок, раскрывающих этапы развития высшего образования на </a:t>
            </a:r>
            <a:r>
              <a:rPr lang="ru-RU" sz="2000" b="1" i="1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Тамбовщине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, историю и быт тамбовского крестьянства, традиции просвещения, образования, медицины, культуры и спорта в регионе.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142852"/>
            <a:ext cx="7715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Рекламно-информационные материалы об университете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142852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Пользователь\Рабочий стол\книги и журналы\religia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4071966" cy="314327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0" y="2071678"/>
            <a:ext cx="4357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Спортивный городок 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реклам. брошюра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: 95 лет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Высш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класс. обр. на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Тамбовщине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- Тамбов : Изд-во ТГУ, 2013. - 8 с. : ил.</a:t>
            </a:r>
            <a:endParaRPr lang="ru-RU" sz="24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5357826"/>
            <a:ext cx="86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Представлена спортивная инфраструктура Тамбовского государственного университета имени Г. Р. Державина.</a:t>
            </a:r>
            <a:endParaRPr lang="ru-RU" sz="24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214290"/>
            <a:ext cx="7858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Рекламно-информационные материалы об университете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Пользователь\Рабочий стол\книги и журналы\religia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857364"/>
            <a:ext cx="3786182" cy="3071452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071934" y="2000240"/>
            <a:ext cx="49292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50 лет на службе естественнонаучного образования 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реклам. брошюра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: 95 лет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Высш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клас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обр. на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Тамбовщине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- Тамбов : Изд-во ТГУ, 2013. - 6 с. : ил.</a:t>
            </a:r>
            <a:endParaRPr lang="ru-RU" sz="24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5072074"/>
            <a:ext cx="8643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Брошюра о первом на </a:t>
            </a:r>
            <a:r>
              <a:rPr lang="ru-RU" sz="2400" b="1" i="1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Тамбовщине</a:t>
            </a:r>
            <a:r>
              <a:rPr lang="ru-RU" sz="24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экологическом научно-образовательном центре Тамбовского государственного университета имени Г. Р. Державина.</a:t>
            </a:r>
            <a:endParaRPr lang="ru-RU" sz="24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7643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Рекламно-информационные материалы об университете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книги и журналы\religia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14554"/>
            <a:ext cx="2143140" cy="3074319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28860" y="3714752"/>
            <a:ext cx="6072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Я выбираю Державинский! : спец. и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направ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подгот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в ТГУ  им. Г. Р. Державина 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 им. Г. Р. Державина . - Тамбов : Изд-во ТГУ, 2016. - 55 с.</a:t>
            </a:r>
            <a:endParaRPr lang="ru-RU" sz="24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5500702"/>
            <a:ext cx="8786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Представлены специальности и направления подготовки в Тамбовском государственном университете имени Г.Р. Державина (СПО, </a:t>
            </a:r>
            <a:r>
              <a:rPr lang="ru-RU" sz="2000" b="1" i="1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бакалавриат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i="1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специалитет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Documents and Settings\Пользователь\Рабочий стол\Новая папка (5)\religia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571480"/>
            <a:ext cx="2154617" cy="3071834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8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4" cstate="print"/>
          <a:srcRect r="5254"/>
          <a:stretch>
            <a:fillRect/>
          </a:stretch>
        </p:blipFill>
        <p:spPr bwMode="auto">
          <a:xfrm>
            <a:off x="214282" y="142852"/>
            <a:ext cx="1285851" cy="57148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42844" y="571480"/>
            <a:ext cx="67866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Рекламно-информационные материалы об университете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Пользователь\Рабочий стол\книги и журналы\religia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2428891" cy="3571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214678" y="1928802"/>
            <a:ext cx="5786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Твой главный Университет 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реклам. брошюра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к 100-летию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Тамб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гос</a:t>
            </a:r>
            <a:r>
              <a:rPr lang="ru-RU" sz="24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ун-та им. Г. Р. Державина . - Тамбов : Изд-во ТГУ, 2018 - 6 с.</a:t>
            </a:r>
            <a:endParaRPr lang="ru-RU" sz="24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4786322"/>
            <a:ext cx="8715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В брошюре представлены сведения о структуре университета, образовательных технологиях, научной деятельности, международном сотрудничестве,  создании военной кафедры в Университете.</a:t>
            </a:r>
            <a:endParaRPr lang="ru-RU" sz="20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142852"/>
            <a:ext cx="6858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Рекламно-информационные материалы об университете</a:t>
            </a:r>
            <a:endParaRPr lang="ru-RU" sz="36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214282" y="142852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C:\Documents and Settings\Пользователь\Рабочий стол\списки\выставка5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95261">
            <a:off x="7299838" y="1614108"/>
            <a:ext cx="1367167" cy="188568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643866" cy="85725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Библиографическая продукция</a:t>
            </a:r>
            <a:endParaRPr lang="ru-RU" sz="4000" b="1" dirty="0">
              <a:solidFill>
                <a:srgbClr val="2812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1357298"/>
            <a:ext cx="450056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95 лет университетскому образованию в Тамбовской области: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библиогр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список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л-ры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/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Фундам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б-ка ТГУ им. Г. Р. Державина ;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Инф.-библиограф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отд. - Тамбов, 2013. - 10 с. : рис.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pic>
        <p:nvPicPr>
          <p:cNvPr id="34818" name="Picture 2" descr="C:\Documents and Settings\Пользователь\Рабочий стол\100 лет\выставка491.jpg"/>
          <p:cNvPicPr>
            <a:picLocks noChangeAspect="1" noChangeArrowheads="1"/>
          </p:cNvPicPr>
          <p:nvPr/>
        </p:nvPicPr>
        <p:blipFill>
          <a:blip r:embed="rId3" cstate="print"/>
          <a:srcRect l="4699" t="4224" r="4669" b="2234"/>
          <a:stretch>
            <a:fillRect/>
          </a:stretch>
        </p:blipFill>
        <p:spPr bwMode="auto">
          <a:xfrm>
            <a:off x="4572000" y="1285860"/>
            <a:ext cx="2106550" cy="278608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026" name="Picture 2" descr="C:\Documents and Settings\Пользователь\Рабочий стол\дер\выставка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000372"/>
            <a:ext cx="1751605" cy="364331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85984" y="4143380"/>
            <a:ext cx="5857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Юбилей ТГУ им. Г. Р. Державина : Университету -  15 лет! :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реком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список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л-ры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( Фонды НБ ТГУ) </a:t>
            </a:r>
            <a:r>
              <a:rPr lang="en-US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Научн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б-ка; </a:t>
            </a:r>
            <a:r>
              <a:rPr lang="ru-RU" sz="2000" dirty="0" err="1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Инф.-библиограф</a:t>
            </a: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. отд. – Тамбов, 2009. – 1 с.</a:t>
            </a:r>
            <a:endParaRPr lang="ru-RU" sz="2000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Documents and Settings\Пользователь\Рабочий стол\дер\выставка5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5214950"/>
            <a:ext cx="2928958" cy="150019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11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6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Пользователь\Рабочий стол\100 лет\выставка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2500330" cy="3429024"/>
          </a:xfrm>
          <a:prstGeom prst="rect">
            <a:avLst/>
          </a:prstGeom>
          <a:ln w="3175" cap="sq">
            <a:solidFill>
              <a:srgbClr val="28125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42852"/>
            <a:ext cx="4286280" cy="1000108"/>
          </a:xfrm>
        </p:spPr>
        <p:txBody>
          <a:bodyPr>
            <a:normAutofit/>
          </a:bodyPr>
          <a:lstStyle/>
          <a:p>
            <a:r>
              <a:rPr lang="ru-RU" sz="4000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sz="40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2786050" y="1214422"/>
            <a:ext cx="621510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Канищев, В. В. Истоки. К истории Тамбовского государственного университета. 1918-1921 гг. Материалы и документы / В. В. Канищев, Н. Н.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Будюкина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 :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дом ТГУ им. Г. Р. Державина, 200-?. - 63 с. : ил.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786050" y="3071810"/>
            <a:ext cx="6215106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В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книге есть возможность шире взглянуть на начальную историю нынешнего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Тамбовского государственного университета.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Авторы излагают основные события, связанные с организаторами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преподавателями</a:t>
            </a:r>
            <a:r>
              <a:rPr lang="ru-RU" sz="2000" b="1" i="1" baseline="0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студентами университета и отношениями с местными органами власти.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Также в данной книге представлены разнообразные 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ллюстрации, а в качестве приложений помещены крупные по объему документы, отразившие историю первого Тамбовского университета.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062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143240" y="5643578"/>
            <a:ext cx="4929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Виртуальная выставка</a:t>
            </a:r>
            <a:endParaRPr lang="ru-RU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 r="5254"/>
          <a:stretch>
            <a:fillRect/>
          </a:stretch>
        </p:blipFill>
        <p:spPr bwMode="auto">
          <a:xfrm>
            <a:off x="0" y="142852"/>
            <a:ext cx="1285851" cy="571480"/>
          </a:xfrm>
          <a:prstGeom prst="rect">
            <a:avLst/>
          </a:prstGeom>
          <a:noFill/>
        </p:spPr>
      </p:pic>
      <p:pic>
        <p:nvPicPr>
          <p:cNvPr id="4" name="Picture 3" descr="C:\Documents and Settings\Пользователь\Рабочий стол\100 лет\выставка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428604"/>
            <a:ext cx="2357454" cy="3286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714744" y="928670"/>
            <a:ext cx="47863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[История ТГУ] : специальный выпуск, посвященный презентации ТГУ // Кредо. -  1994. - № 11.</a:t>
            </a:r>
            <a:r>
              <a:rPr kumimoji="0" lang="ru-RU" sz="2000" i="0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96 с.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28596" y="3786191"/>
            <a:ext cx="578647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Специальные в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ыпуски журнала «Кредо» посвящены 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основанию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Тамбовского государственного университета,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путем слияния Тамбовского педагогического института и Института культуры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1994 году.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Описаны 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деятельность и история факультетов и кафедр институтов, изменения, которые происходили в них, а также задачи, стоящие перед новым Тамбовским государственным университетом.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33793" name="Picture 1" descr="C:\Documents and Settings\Пользователь\Рабочий стол\книги и журналы\religia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286124"/>
            <a:ext cx="2375228" cy="347662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071934" y="142853"/>
            <a:ext cx="3571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sz="44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86182" y="2071678"/>
            <a:ext cx="4714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[История ТГУ] : специальный выпуск, посвященный презентации ТГУ // Кредо. -  1994. - № 12. – 68 с.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000364" y="1357298"/>
            <a:ext cx="57150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начале большого пути  /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ин-т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-   Тамбов : [Б. и.], 1995. - 35 с. : ил.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857488" y="3143248"/>
            <a:ext cx="607223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Издание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посвящено созданию современного  Тамбовского государственного университета. В нем сделан акцент на необходимости поэтапного реформирования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инфраструктуры высшей школы с целью удовлетворения реальной потребности  Тамбовской области в многопрофильной подготовке специалистов в учебных заведениях университетского типа. 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pic>
        <p:nvPicPr>
          <p:cNvPr id="18435" name="Picture 3" descr="C:\Documents and Settings\Пользователь\Рабочий стол\100 лет\выставка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14422"/>
            <a:ext cx="2584450" cy="3500462"/>
          </a:xfrm>
          <a:prstGeom prst="rect">
            <a:avLst/>
          </a:prstGeom>
          <a:noFill/>
        </p:spPr>
      </p:pic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14678" y="142852"/>
            <a:ext cx="2571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Пользователь\Рабочий стол\100 лет\выставка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1214422"/>
            <a:ext cx="2643206" cy="3589316"/>
          </a:xfrm>
          <a:prstGeom prst="rect">
            <a:avLst/>
          </a:prstGeom>
          <a:ln w="3175" cap="sq">
            <a:solidFill>
              <a:srgbClr val="28125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649" name="Picture 1" descr="C:\Documents and Settings\Пользователь\Рабочий стол\книги и журналы\religia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14422"/>
            <a:ext cx="2643206" cy="3571900"/>
          </a:xfrm>
          <a:prstGeom prst="rect">
            <a:avLst/>
          </a:prstGeom>
          <a:ln w="3175" cap="sq">
            <a:solidFill>
              <a:srgbClr val="28125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85720" y="4929198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  Уставы 1997 и 2002 гг., действовавшие в Тамбовском государственном университете</a:t>
            </a:r>
          </a:p>
          <a:p>
            <a:pPr algn="just"/>
            <a:r>
              <a:rPr lang="ru-RU" sz="2800" b="1" i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им. Г. Р. Державина.</a:t>
            </a:r>
            <a:endParaRPr lang="ru-RU" sz="2800" b="1" i="1" dirty="0">
              <a:solidFill>
                <a:srgbClr val="2812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4" cstate="print"/>
          <a:srcRect r="5254"/>
          <a:stretch>
            <a:fillRect/>
          </a:stretch>
        </p:blipFill>
        <p:spPr bwMode="auto">
          <a:xfrm>
            <a:off x="142844" y="142852"/>
            <a:ext cx="1285851" cy="57148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071802" y="142852"/>
            <a:ext cx="2857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000364" y="1285860"/>
            <a:ext cx="578647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Тамбовский государственный университет им. Г. Р. Державина : итоги и перспективы развития : историко-статистический очерк 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моногр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/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Тамб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ун-т им. Г. Р. Державина ; под ред. В. М. Юрьева . - Тамбов : Изд-во ТГУ, 2000 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216 с.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3071802" y="3500438"/>
            <a:ext cx="592935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Монография посвящена анализу тенденций развития современного Тамбовского государственного университета</a:t>
            </a:r>
            <a:r>
              <a:rPr lang="ru-RU" sz="2000" b="1" i="1" dirty="0" smtClean="0">
                <a:solidFill>
                  <a:srgbClr val="28125E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первые пятилетия его становления и перспективам жизнедеятельности вуза в первые десятилетия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XXI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28125E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века.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28125E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19459" name="Picture 3" descr="C:\Documents and Settings\Пользователь\Рабочий стол\100 лет\выставка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2643206" cy="3429024"/>
          </a:xfrm>
          <a:prstGeom prst="rect">
            <a:avLst/>
          </a:prstGeom>
          <a:noFill/>
          <a:ln>
            <a:solidFill>
              <a:srgbClr val="28125E"/>
            </a:solidFill>
          </a:ln>
        </p:spPr>
      </p:pic>
      <p:pic>
        <p:nvPicPr>
          <p:cNvPr id="7" name="Picture 6" descr="C:\Documents and Settings\Пользователь\Рабочий стол\1.jpg"/>
          <p:cNvPicPr>
            <a:picLocks noChangeAspect="1" noChangeArrowheads="1"/>
          </p:cNvPicPr>
          <p:nvPr/>
        </p:nvPicPr>
        <p:blipFill>
          <a:blip r:embed="rId3" cstate="print"/>
          <a:srcRect r="5254"/>
          <a:stretch>
            <a:fillRect/>
          </a:stretch>
        </p:blipFill>
        <p:spPr bwMode="auto">
          <a:xfrm>
            <a:off x="142844" y="214290"/>
            <a:ext cx="1285851" cy="5714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00430" y="214290"/>
            <a:ext cx="23574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2812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ru-RU" sz="4400" b="1" dirty="0" smtClean="0">
                <a:solidFill>
                  <a:srgbClr val="28125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Тема7</Template>
  <TotalTime>99991</TotalTime>
  <Words>3443</Words>
  <Application>Microsoft Office PowerPoint</Application>
  <PresentationFormat>Экран (4:3)</PresentationFormat>
  <Paragraphs>159</Paragraphs>
  <Slides>50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Тема7</vt:lpstr>
      <vt:lpstr>Слайд 1</vt:lpstr>
      <vt:lpstr>Слайд 2</vt:lpstr>
      <vt:lpstr>Слайд 3</vt:lpstr>
      <vt:lpstr>Слайд 4</vt:lpstr>
      <vt:lpstr> История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Справочные издания</vt:lpstr>
      <vt:lpstr>Слайд 15</vt:lpstr>
      <vt:lpstr>Слайд 16</vt:lpstr>
      <vt:lpstr>Слайд 17</vt:lpstr>
      <vt:lpstr>События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Тамбовский государственный университет имени Г. Р. Державина : набор открыток / ред. Е.Фоменкова. - Тамбов : Изд-во ТГУ, 2009. – 15 открыток. 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Библиографическая продукция</vt:lpstr>
      <vt:lpstr>Слайд 50</vt:lpstr>
    </vt:vector>
  </TitlesOfParts>
  <Company>TSU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339</cp:revision>
  <dcterms:created xsi:type="dcterms:W3CDTF">2017-10-23T12:19:26Z</dcterms:created>
  <dcterms:modified xsi:type="dcterms:W3CDTF">2018-06-14T07:28:09Z</dcterms:modified>
</cp:coreProperties>
</file>